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8888-3CA9-46A1-B629-E49ED2B804CB}" type="datetimeFigureOut">
              <a:rPr lang="zh-CN" altLang="en-US" smtClean="0"/>
              <a:pPr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97C7-72FC-405E-A5D8-E53A54ECD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485778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</a:t>
            </a:r>
            <a:r>
              <a:rPr lang="zh-CN" altLang="en-US" dirty="0" smtClean="0"/>
              <a:t>近期对各二级网页进行了检查，大多数二级单位都能较好地做好本部门网站的建设、管理和维护，但有些二级单位网站仍存在一些问题，现将存在的主要问题通报如下：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>3</a:t>
            </a:r>
            <a:r>
              <a:rPr lang="zh-CN" altLang="en-US" sz="2800" dirty="0" smtClean="0"/>
              <a:t> ．部分网站基本信息略显陈旧，特别是师资队伍等方面基本信息有待更新维护；部分学院及部门动态信息及二级目录页面信息更新也不够及时。重要的通知通告、相应的文件查询不到，网页的利用率不高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7" y="2928934"/>
            <a:ext cx="8680481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一、网页设计方面：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．存在“两个极端”现象：一是有的网站太简单，栏目过于简化</a:t>
            </a:r>
            <a:r>
              <a:rPr lang="en-US" dirty="0" smtClean="0"/>
              <a:t>,</a:t>
            </a:r>
            <a:r>
              <a:rPr lang="zh-CN" altLang="en-US" dirty="0" smtClean="0"/>
              <a:t>内容相对单薄，另一个极端是有的网站内容太繁杂，条理不够清晰。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2</a:t>
            </a:r>
            <a:r>
              <a:rPr lang="zh-CN" altLang="en-US" sz="3200" dirty="0" smtClean="0"/>
              <a:t> ．</a:t>
            </a:r>
            <a:r>
              <a:rPr lang="zh-CN" altLang="en-US" sz="3600" dirty="0" smtClean="0"/>
              <a:t>有的网站页面设计中栏目位置安排不够合理，首页显示和隐藏的栏目选择不够恰当，同类栏目重复设置的情况，字体大小不一。</a:t>
            </a:r>
            <a:br>
              <a:rPr lang="zh-CN" altLang="en-US" sz="3600" dirty="0" smtClean="0"/>
            </a:br>
            <a:endParaRPr lang="zh-CN" alt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4710309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429125"/>
            <a:ext cx="4257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3</a:t>
            </a:r>
            <a:r>
              <a:rPr lang="zh-CN" altLang="en-US" dirty="0" smtClean="0"/>
              <a:t> ．有的网站存在栏目层次分析和类别划分不当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0233"/>
            <a:ext cx="8229600" cy="27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200" dirty="0" smtClean="0"/>
              <a:t>4</a:t>
            </a:r>
            <a:r>
              <a:rPr lang="zh-CN" altLang="en-US" sz="2800" dirty="0" smtClean="0"/>
              <a:t> ．</a:t>
            </a:r>
            <a:r>
              <a:rPr lang="zh-CN" altLang="en-US" sz="3200" dirty="0" smtClean="0"/>
              <a:t>小部分二级网站首页没有学校名称或校标等学校标志，大部分二级网站没有“学校首页”链接</a:t>
            </a:r>
            <a:r>
              <a:rPr lang="zh-CN" altLang="en-US" sz="3200" dirty="0" smtClean="0"/>
              <a:t>等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29000"/>
            <a:ext cx="4643438" cy="31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6795642" cy="196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152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5</a:t>
            </a:r>
            <a:r>
              <a:rPr lang="zh-CN" altLang="en-US" dirty="0" smtClean="0"/>
              <a:t> ．网站一级、二级目录有空白现象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9"/>
            <a:ext cx="8229600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4286256"/>
            <a:ext cx="76088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6</a:t>
            </a:r>
            <a:r>
              <a:rPr lang="zh-CN" altLang="en-US" dirty="0" smtClean="0"/>
              <a:t> ．</a:t>
            </a:r>
            <a:r>
              <a:rPr lang="zh-CN" altLang="en-US" dirty="0" smtClean="0"/>
              <a:t>网站涉及的院系及部门名称使用不规范，或琏接不全，或点击琏接后返回不了原网站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2733334" cy="3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71678"/>
            <a:ext cx="2943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二、</a:t>
            </a:r>
            <a:r>
              <a:rPr lang="zh-CN" altLang="en-US" sz="2700" dirty="0" smtClean="0"/>
              <a:t>网站内容</a:t>
            </a:r>
            <a:r>
              <a:rPr lang="zh-CN" altLang="en-US" sz="2700" dirty="0" smtClean="0"/>
              <a:t>方面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1</a:t>
            </a:r>
            <a:r>
              <a:rPr lang="zh-CN" altLang="en-US" sz="2400" dirty="0" smtClean="0"/>
              <a:t> </a:t>
            </a:r>
            <a:r>
              <a:rPr lang="zh-CN" altLang="en-US" sz="2400" dirty="0" smtClean="0"/>
              <a:t>．</a:t>
            </a:r>
            <a:r>
              <a:rPr lang="zh-CN" altLang="en-US" sz="2700" dirty="0" smtClean="0"/>
              <a:t>大部分二级</a:t>
            </a:r>
            <a:r>
              <a:rPr lang="zh-CN" altLang="en-US" sz="2700" dirty="0" smtClean="0"/>
              <a:t>网站</a:t>
            </a:r>
            <a:r>
              <a:rPr lang="zh-CN" altLang="en-US" sz="2700" dirty="0" smtClean="0"/>
              <a:t>基本信息比较完备，但是在结合本学院的学科、科研、人才培养等特色安排网站内容方面仍显薄弱，网站亮点不够突出，学术色彩不强</a:t>
            </a:r>
            <a:r>
              <a:rPr lang="zh-CN" altLang="en-US" sz="2700" dirty="0" smtClean="0"/>
              <a:t>，师资力量仅是人名的介绍，没有师资的简介，未能</a:t>
            </a:r>
            <a:r>
              <a:rPr lang="zh-CN" altLang="en-US" sz="2700" dirty="0" smtClean="0"/>
              <a:t>充分展示各学院的科研实力和人才培养质量等。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endParaRPr lang="zh-CN" altLang="en-US" sz="27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8326" y="2571750"/>
            <a:ext cx="5307348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/>
              <a:t>2</a:t>
            </a:r>
            <a:r>
              <a:rPr lang="zh-CN" altLang="en-US" sz="3200" dirty="0" smtClean="0"/>
              <a:t> ．</a:t>
            </a:r>
            <a:r>
              <a:rPr lang="zh-CN" altLang="en-US" sz="3600" dirty="0" smtClean="0"/>
              <a:t>部分学院网站信息量不够，二级目录页面打开多为列表，内容丰富性欠缺，有些是空白。</a:t>
            </a:r>
            <a:endParaRPr lang="zh-CN" altLang="en-US" sz="3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5"/>
            <a:ext cx="82296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3929066"/>
            <a:ext cx="7494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115</TotalTime>
  <Words>242</Words>
  <Application>Microsoft Office PowerPoint</Application>
  <PresentationFormat>全屏显示(4:3)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龙腾四海</vt:lpstr>
      <vt:lpstr>       近期对各二级网页进行了检查，大多数二级单位都能较好地做好本部门网站的建设、管理和维护，但有些二级单位网站仍存在一些问题，现将存在的主要问题通报如下：</vt:lpstr>
      <vt:lpstr>一、网页设计方面： </vt:lpstr>
      <vt:lpstr>2 ．有的网站页面设计中栏目位置安排不够合理，首页显示和隐藏的栏目选择不够恰当，同类栏目重复设置的情况，字体大小不一。 </vt:lpstr>
      <vt:lpstr>3 ．有的网站存在栏目层次分析和类别划分不当</vt:lpstr>
      <vt:lpstr>4 ．小部分二级网站首页没有学校名称或校标等学校标志，大部分二级网站没有“学校首页”链接等</vt:lpstr>
      <vt:lpstr>5 ．网站一级、二级目录有空白现象 </vt:lpstr>
      <vt:lpstr>6 ．网站涉及的院系及部门名称使用不规范，或琏接不全，或点击琏接后返回不了原网站</vt:lpstr>
      <vt:lpstr>二、网站内容方面 1 ．大部分二级网站基本信息比较完备，但是在结合本学院的学科、科研、人才培养等特色安排网站内容方面仍显薄弱，网站亮点不够突出，学术色彩不强，师资力量仅是人名的介绍，没有师资的简介，未能充分展示各学院的科研实力和人才培养质量等。 </vt:lpstr>
      <vt:lpstr>2 ．部分学院网站信息量不够，二级目录页面打开多为列表，内容丰富性欠缺，有些是空白。</vt:lpstr>
      <vt:lpstr>3 ．部分网站基本信息略显陈旧，特别是师资队伍等方面基本信息有待更新维护；部分学院及部门动态信息及二级目录页面信息更新也不够及时。重要的通知通告、相应的文件查询不到，网页的利用率不高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近期对各二级网页进行了检查，大多数二级单位都能较好地做好本部门网站的建设、管理和维护，但有些二级单位网站仍存在一些问题，现将存在的主要问题通报如下：</dc:title>
  <dc:creator>微软用户</dc:creator>
  <cp:lastModifiedBy>微软用户</cp:lastModifiedBy>
  <cp:revision>15</cp:revision>
  <dcterms:created xsi:type="dcterms:W3CDTF">2017-04-06T00:43:13Z</dcterms:created>
  <dcterms:modified xsi:type="dcterms:W3CDTF">2017-04-06T03:21:23Z</dcterms:modified>
</cp:coreProperties>
</file>